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69" r:id="rId54"/>
    <p:sldId id="370" r:id="rId55"/>
    <p:sldId id="371" r:id="rId56"/>
    <p:sldId id="372" r:id="rId57"/>
  </p:sldIdLst>
  <p:sldSz cx="10693400" cy="10668000"/>
  <p:notesSz cx="10693400" cy="1066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89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07080"/>
            <a:ext cx="6428422" cy="224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74080"/>
            <a:ext cx="5293995" cy="266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3640"/>
            <a:ext cx="3289839" cy="7040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3640"/>
            <a:ext cx="3289839" cy="7040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6720"/>
            <a:ext cx="6806565" cy="170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3640"/>
            <a:ext cx="6806565" cy="7040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21240"/>
            <a:ext cx="2420112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21240"/>
            <a:ext cx="1739455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21240"/>
            <a:ext cx="1739455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490600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49060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490600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490600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490600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490600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490600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490600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490600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490600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490600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49060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383" y="244706"/>
            <a:ext cx="9921966" cy="394293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135" y="240563"/>
            <a:ext cx="9882457" cy="578211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254" y="309"/>
            <a:ext cx="9514067" cy="642279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254" y="240563"/>
            <a:ext cx="9770338" cy="413237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032" y="169753"/>
            <a:ext cx="9571064" cy="224451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398" y="87757"/>
            <a:ext cx="7585130" cy="735971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65" y="309"/>
            <a:ext cx="10007480" cy="755999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537" y="239"/>
            <a:ext cx="9823462" cy="575031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548259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739" y="0"/>
            <a:ext cx="10569260" cy="13741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30" y="0"/>
            <a:ext cx="10546470" cy="494157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517" y="309"/>
            <a:ext cx="9522732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368" y="0"/>
            <a:ext cx="10410632" cy="583184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18" y="0"/>
            <a:ext cx="10610382" cy="7291069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69287" cy="141731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87" y="196"/>
            <a:ext cx="10542112" cy="349738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0407" y="0"/>
            <a:ext cx="9491594" cy="39077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"/>
            <a:ext cx="10122711" cy="75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Custom</PresentationFormat>
  <Paragraphs>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LENOVO</cp:lastModifiedBy>
  <cp:revision>1</cp:revision>
  <dcterms:created xsi:type="dcterms:W3CDTF">2021-05-29T16:42:22Z</dcterms:created>
  <dcterms:modified xsi:type="dcterms:W3CDTF">2021-05-31T08:01:37Z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20.12.09-regular</vt:lpwstr>
  </property>
</Properties>
</file>